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Blocks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85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Blocks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</a:rPr>
              <a:t>Blocks are items which may be added to the left or right </a:t>
            </a:r>
            <a:r>
              <a:rPr lang="en-US" dirty="0" smtClean="0">
                <a:latin typeface="Calibri" panose="020F0502020204030204" pitchFamily="34" charset="0"/>
              </a:rPr>
              <a:t>of your course. You may want to add a Calendar Block to your course to help your students know when items are due in the course. There is many different Blocks you can choose from.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</a:rPr>
              <a:t>To add a block you need to Turn edit on. Scroll down to the Add Block section. You can choose from the list of Blocks to assist your class.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543" y="1934405"/>
            <a:ext cx="1766308" cy="3672061"/>
          </a:xfrm>
        </p:spPr>
      </p:pic>
    </p:spTree>
    <p:extLst>
      <p:ext uri="{BB962C8B-B14F-4D97-AF65-F5344CB8AC3E}">
        <p14:creationId xmlns:p14="http://schemas.microsoft.com/office/powerpoint/2010/main" val="415596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84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</vt:lpstr>
      <vt:lpstr>Blocks</vt:lpstr>
      <vt:lpstr>Blocks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and Course Completion Tracking</dc:title>
  <dc:creator>Sandra Sampsell</dc:creator>
  <cp:lastModifiedBy>Sandra Sampsell</cp:lastModifiedBy>
  <cp:revision>9</cp:revision>
  <dcterms:created xsi:type="dcterms:W3CDTF">2015-06-08T15:25:24Z</dcterms:created>
  <dcterms:modified xsi:type="dcterms:W3CDTF">2015-06-08T18:11:24Z</dcterms:modified>
</cp:coreProperties>
</file>