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1"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7/17/2015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7/17/2015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7/17/2015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latin typeface="Calibri" panose="020F0502020204030204" pitchFamily="34" charset="0"/>
              </a:rPr>
              <a:t>Adding Content</a:t>
            </a:r>
            <a:endParaRPr lang="en-US" dirty="0">
              <a:latin typeface="Calibri" panose="020F0502020204030204" pitchFamily="34" charset="0"/>
            </a:endParaRPr>
          </a:p>
        </p:txBody>
      </p:sp>
    </p:spTree>
    <p:extLst>
      <p:ext uri="{BB962C8B-B14F-4D97-AF65-F5344CB8AC3E}">
        <p14:creationId xmlns:p14="http://schemas.microsoft.com/office/powerpoint/2010/main" val="40384940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Adding Content</a:t>
            </a:r>
            <a:endParaRPr lang="en-US" dirty="0">
              <a:latin typeface="Calibri" panose="020F0502020204030204" pitchFamily="34" charset="0"/>
            </a:endParaRPr>
          </a:p>
        </p:txBody>
      </p:sp>
      <p:sp>
        <p:nvSpPr>
          <p:cNvPr id="7" name="TextBox 6"/>
          <p:cNvSpPr txBox="1"/>
          <p:nvPr/>
        </p:nvSpPr>
        <p:spPr>
          <a:xfrm>
            <a:off x="677334" y="1951149"/>
            <a:ext cx="4135298" cy="3693319"/>
          </a:xfrm>
          <a:prstGeom prst="rect">
            <a:avLst/>
          </a:prstGeom>
          <a:noFill/>
        </p:spPr>
        <p:txBody>
          <a:bodyPr wrap="square" rtlCol="0">
            <a:spAutoFit/>
          </a:bodyPr>
          <a:lstStyle/>
          <a:p>
            <a:r>
              <a:rPr lang="en-US" dirty="0" smtClean="0">
                <a:latin typeface="Calibri" panose="020F0502020204030204" pitchFamily="34" charset="0"/>
              </a:rPr>
              <a:t>As you know you can add content in many ways. We try to use best practices when adding content. Remember that best practices are always changing. </a:t>
            </a:r>
          </a:p>
          <a:p>
            <a:endParaRPr lang="en-US" dirty="0">
              <a:latin typeface="Calibri" panose="020F0502020204030204" pitchFamily="34" charset="0"/>
            </a:endParaRPr>
          </a:p>
          <a:p>
            <a:r>
              <a:rPr lang="en-US" dirty="0" smtClean="0">
                <a:latin typeface="Calibri" panose="020F0502020204030204" pitchFamily="34" charset="0"/>
              </a:rPr>
              <a:t>Before you begin adding content to your course you  may want to make an outline of how you want the course to look. Making an outline with topics, subtopics, activities, and resources may assist you in the long run and make setting up your course easier.</a:t>
            </a:r>
            <a:endParaRPr lang="en-US" dirty="0" smtClean="0">
              <a:latin typeface="Calibri" panose="020F0502020204030204" pitchFamily="34" charset="0"/>
            </a:endParaRPr>
          </a:p>
          <a:p>
            <a:endParaRPr lang="en-US"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2632" y="1951149"/>
            <a:ext cx="4254095" cy="3739269"/>
          </a:xfrm>
          <a:prstGeom prst="rect">
            <a:avLst/>
          </a:prstGeom>
        </p:spPr>
      </p:pic>
    </p:spTree>
    <p:extLst>
      <p:ext uri="{BB962C8B-B14F-4D97-AF65-F5344CB8AC3E}">
        <p14:creationId xmlns:p14="http://schemas.microsoft.com/office/powerpoint/2010/main" val="27056462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Adding Content</a:t>
            </a:r>
            <a:endParaRPr lang="en-US" dirty="0">
              <a:latin typeface="Calibri" panose="020F0502020204030204" pitchFamily="34" charset="0"/>
            </a:endParaRPr>
          </a:p>
        </p:txBody>
      </p:sp>
      <p:sp>
        <p:nvSpPr>
          <p:cNvPr id="3" name="Content Placeholder 2"/>
          <p:cNvSpPr>
            <a:spLocks noGrp="1"/>
          </p:cNvSpPr>
          <p:nvPr>
            <p:ph sz="half" idx="1"/>
          </p:nvPr>
        </p:nvSpPr>
        <p:spPr/>
        <p:txBody>
          <a:bodyPr>
            <a:noAutofit/>
          </a:bodyPr>
          <a:lstStyle/>
          <a:p>
            <a:pPr marL="0" indent="0">
              <a:buNone/>
            </a:pPr>
            <a:r>
              <a:rPr lang="en-US" dirty="0">
                <a:latin typeface="Calibri" panose="020F0502020204030204" pitchFamily="34" charset="0"/>
              </a:rPr>
              <a:t>T</a:t>
            </a:r>
            <a:r>
              <a:rPr lang="en-US" dirty="0" smtClean="0">
                <a:latin typeface="Calibri" panose="020F0502020204030204" pitchFamily="34" charset="0"/>
              </a:rPr>
              <a:t>urn on editing in your course. You will want to start by entering your topic name and descriptions. This gives students an idea of what the topic is about. </a:t>
            </a:r>
          </a:p>
          <a:p>
            <a:pPr marL="0" indent="0">
              <a:buNone/>
            </a:pPr>
            <a:r>
              <a:rPr lang="en-US" dirty="0" smtClean="0">
                <a:latin typeface="Calibri" panose="020F0502020204030204" pitchFamily="34" charset="0"/>
              </a:rPr>
              <a:t>You can also setup labels under your topics as subtopics to  provide more content.</a:t>
            </a:r>
          </a:p>
          <a:p>
            <a:pPr marL="0" indent="0">
              <a:buNone/>
            </a:pPr>
            <a:r>
              <a:rPr lang="en-US" dirty="0" smtClean="0">
                <a:latin typeface="Calibri" panose="020F0502020204030204" pitchFamily="34" charset="0"/>
              </a:rPr>
              <a:t>Remember also to only use 3 font types in your course so that you do not overdo it in the course.</a:t>
            </a:r>
          </a:p>
          <a:p>
            <a:pPr marL="0" indent="0">
              <a:buNone/>
            </a:pPr>
            <a:r>
              <a:rPr lang="en-US" dirty="0" smtClean="0">
                <a:latin typeface="Calibri" panose="020F0502020204030204" pitchFamily="34" charset="0"/>
              </a:rPr>
              <a:t>Add your activities and resources under your labels for each subcategory.  Don’t worry if there is white space.</a:t>
            </a:r>
            <a:endParaRPr lang="en-US" dirty="0">
              <a:latin typeface="Calibri" panose="020F0502020204030204" pitchFamily="34" charset="0"/>
            </a:endParaRPr>
          </a:p>
          <a:p>
            <a:endParaRPr lang="en-US" dirty="0">
              <a:latin typeface="Calibri" panose="020F0502020204030204" pitchFamily="34" charset="0"/>
            </a:endParaRPr>
          </a:p>
          <a:p>
            <a:pPr marL="0" indent="0">
              <a:buNone/>
            </a:pPr>
            <a:endParaRPr lang="en-US" dirty="0">
              <a:latin typeface="Calibri" panose="020F0502020204030204" pitchFamily="34" charset="0"/>
            </a:endParaRPr>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244945" y="2160589"/>
            <a:ext cx="3704884" cy="3712178"/>
          </a:xfrm>
        </p:spPr>
      </p:pic>
    </p:spTree>
    <p:extLst>
      <p:ext uri="{BB962C8B-B14F-4D97-AF65-F5344CB8AC3E}">
        <p14:creationId xmlns:p14="http://schemas.microsoft.com/office/powerpoint/2010/main" val="84157204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179</TotalTime>
  <Words>175</Words>
  <Application>Microsoft Office PowerPoint</Application>
  <PresentationFormat>Widescreen</PresentationFormat>
  <Paragraphs>10</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Trebuchet MS</vt:lpstr>
      <vt:lpstr>Wingdings 3</vt:lpstr>
      <vt:lpstr>Facet</vt:lpstr>
      <vt:lpstr>Adding Content</vt:lpstr>
      <vt:lpstr>Adding Content</vt:lpstr>
      <vt:lpstr>Adding Content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Editor</dc:title>
  <dc:creator>Sandra Sampsell</dc:creator>
  <cp:lastModifiedBy>Sandra Sampsell</cp:lastModifiedBy>
  <cp:revision>13</cp:revision>
  <dcterms:created xsi:type="dcterms:W3CDTF">2015-06-16T01:57:09Z</dcterms:created>
  <dcterms:modified xsi:type="dcterms:W3CDTF">2015-07-17T18:01:13Z</dcterms:modified>
</cp:coreProperties>
</file>