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62" r:id="rId4"/>
    <p:sldId id="261" r:id="rId5"/>
    <p:sldId id="263"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0" d="100"/>
          <a:sy n="80" d="100"/>
        </p:scale>
        <p:origin x="3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7/29/2015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7/29/2015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7/29/2015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7/29/2015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latin typeface="Calibri" panose="020F0502020204030204" pitchFamily="34" charset="0"/>
              </a:rPr>
              <a:t>Manage Enrollments</a:t>
            </a:r>
            <a:endParaRPr lang="en-US" dirty="0">
              <a:latin typeface="Calibri" panose="020F0502020204030204" pitchFamily="34" charset="0"/>
            </a:endParaRPr>
          </a:p>
        </p:txBody>
      </p:sp>
    </p:spTree>
    <p:extLst>
      <p:ext uri="{BB962C8B-B14F-4D97-AF65-F5344CB8AC3E}">
        <p14:creationId xmlns:p14="http://schemas.microsoft.com/office/powerpoint/2010/main" val="40384940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Manual Enrollments</a:t>
            </a:r>
            <a:endParaRPr lang="en-US" dirty="0">
              <a:latin typeface="Calibri" panose="020F0502020204030204" pitchFamily="34" charset="0"/>
            </a:endParaRPr>
          </a:p>
        </p:txBody>
      </p:sp>
      <p:sp>
        <p:nvSpPr>
          <p:cNvPr id="7" name="TextBox 6"/>
          <p:cNvSpPr txBox="1"/>
          <p:nvPr/>
        </p:nvSpPr>
        <p:spPr>
          <a:xfrm>
            <a:off x="677334" y="1951149"/>
            <a:ext cx="4135298" cy="2585323"/>
          </a:xfrm>
          <a:prstGeom prst="rect">
            <a:avLst/>
          </a:prstGeom>
          <a:noFill/>
        </p:spPr>
        <p:txBody>
          <a:bodyPr wrap="square" rtlCol="0">
            <a:spAutoFit/>
          </a:bodyPr>
          <a:lstStyle/>
          <a:p>
            <a:endParaRPr lang="en-US" dirty="0" smtClean="0">
              <a:latin typeface="Calibri" panose="020F0502020204030204" pitchFamily="34" charset="0"/>
            </a:endParaRPr>
          </a:p>
          <a:p>
            <a:r>
              <a:rPr lang="en-US" dirty="0" smtClean="0">
                <a:latin typeface="Calibri" panose="020F0502020204030204" pitchFamily="34" charset="0"/>
              </a:rPr>
              <a:t>You can manually add students to your course. You can do this by going to the Users option under the course administration.</a:t>
            </a:r>
          </a:p>
          <a:p>
            <a:endParaRPr lang="en-US" dirty="0" smtClean="0">
              <a:latin typeface="Calibri" panose="020F0502020204030204" pitchFamily="34" charset="0"/>
            </a:endParaRPr>
          </a:p>
          <a:p>
            <a:r>
              <a:rPr lang="en-US" dirty="0" smtClean="0">
                <a:latin typeface="Calibri" panose="020F0502020204030204" pitchFamily="34" charset="0"/>
              </a:rPr>
              <a:t>Select the enrollment method for manual enrollments. You can add students by  clicking on the add users option.</a:t>
            </a:r>
            <a:endParaRPr lang="en-US" dirty="0">
              <a:latin typeface="Calibri" panose="020F050202020403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5668" y="3238226"/>
            <a:ext cx="4534533" cy="333422"/>
          </a:xfrm>
          <a:prstGeom prst="rect">
            <a:avLst/>
          </a:prstGeom>
        </p:spPr>
      </p:pic>
      <p:cxnSp>
        <p:nvCxnSpPr>
          <p:cNvPr id="5" name="Straight Arrow Connector 4"/>
          <p:cNvCxnSpPr/>
          <p:nvPr/>
        </p:nvCxnSpPr>
        <p:spPr>
          <a:xfrm flipV="1">
            <a:off x="8674769" y="3693696"/>
            <a:ext cx="240632" cy="40907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7056462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Manual Enrollment</a:t>
            </a:r>
            <a:endParaRPr lang="en-US" dirty="0">
              <a:latin typeface="Calibri" panose="020F0502020204030204" pitchFamily="34" charset="0"/>
            </a:endParaRPr>
          </a:p>
        </p:txBody>
      </p:sp>
      <p:sp>
        <p:nvSpPr>
          <p:cNvPr id="3" name="Content Placeholder 2"/>
          <p:cNvSpPr>
            <a:spLocks noGrp="1"/>
          </p:cNvSpPr>
          <p:nvPr>
            <p:ph sz="half" idx="1"/>
          </p:nvPr>
        </p:nvSpPr>
        <p:spPr/>
        <p:txBody>
          <a:bodyPr/>
          <a:lstStyle/>
          <a:p>
            <a:pPr marL="0" indent="0">
              <a:buNone/>
            </a:pPr>
            <a:r>
              <a:rPr lang="en-US" dirty="0" smtClean="0">
                <a:latin typeface="Calibri" panose="020F0502020204030204" pitchFamily="34" charset="0"/>
              </a:rPr>
              <a:t>You can enter the students name in the search box. Once you have located the student you can click their name and hit the Add option in the middle of the page. You have now enrolled a student manually.</a:t>
            </a:r>
            <a:endParaRPr lang="en-US" dirty="0">
              <a:latin typeface="Calibri" panose="020F0502020204030204" pitchFamily="34" charset="0"/>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861369" y="2261937"/>
            <a:ext cx="5218224" cy="2447921"/>
          </a:xfrm>
        </p:spPr>
      </p:pic>
    </p:spTree>
    <p:extLst>
      <p:ext uri="{BB962C8B-B14F-4D97-AF65-F5344CB8AC3E}">
        <p14:creationId xmlns:p14="http://schemas.microsoft.com/office/powerpoint/2010/main" val="34101548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Self Enrollment</a:t>
            </a:r>
            <a:endParaRPr lang="en-US" dirty="0">
              <a:latin typeface="Calibri" panose="020F0502020204030204" pitchFamily="34" charset="0"/>
            </a:endParaRPr>
          </a:p>
        </p:txBody>
      </p:sp>
      <p:sp>
        <p:nvSpPr>
          <p:cNvPr id="3" name="Content Placeholder 2"/>
          <p:cNvSpPr>
            <a:spLocks noGrp="1"/>
          </p:cNvSpPr>
          <p:nvPr>
            <p:ph sz="half" idx="1"/>
          </p:nvPr>
        </p:nvSpPr>
        <p:spPr/>
        <p:txBody>
          <a:bodyPr>
            <a:noAutofit/>
          </a:bodyPr>
          <a:lstStyle/>
          <a:p>
            <a:pPr marL="0" indent="0">
              <a:buNone/>
            </a:pPr>
            <a:r>
              <a:rPr lang="en-US" dirty="0">
                <a:latin typeface="Calibri" panose="020F0502020204030204" pitchFamily="34" charset="0"/>
              </a:rPr>
              <a:t>S</a:t>
            </a:r>
            <a:r>
              <a:rPr lang="en-US" dirty="0" smtClean="0">
                <a:latin typeface="Calibri" panose="020F0502020204030204" pitchFamily="34" charset="0"/>
              </a:rPr>
              <a:t>elf enrollment you will need to setup an enrollment key. You can do this by going to the self enrollment option under the enrollment methods in the </a:t>
            </a:r>
            <a:r>
              <a:rPr lang="en-US" dirty="0" smtClean="0">
                <a:latin typeface="Calibri" panose="020F0502020204030204" pitchFamily="34" charset="0"/>
              </a:rPr>
              <a:t>users </a:t>
            </a:r>
            <a:r>
              <a:rPr lang="en-US" dirty="0" smtClean="0">
                <a:latin typeface="Calibri" panose="020F0502020204030204" pitchFamily="34" charset="0"/>
              </a:rPr>
              <a:t>section . </a:t>
            </a:r>
          </a:p>
          <a:p>
            <a:pPr marL="0" indent="0">
              <a:buNone/>
            </a:pPr>
            <a:r>
              <a:rPr lang="en-US" dirty="0" smtClean="0">
                <a:latin typeface="Calibri" panose="020F0502020204030204" pitchFamily="34" charset="0"/>
              </a:rPr>
              <a:t>You will need to edit your self enrollment by selecting the edit option.</a:t>
            </a:r>
            <a:endParaRPr lang="en-US" dirty="0">
              <a:latin typeface="Calibri" panose="020F0502020204030204" pitchFamily="34" charset="0"/>
            </a:endParaRPr>
          </a:p>
          <a:p>
            <a:pPr marL="0" indent="0">
              <a:buNone/>
            </a:pPr>
            <a:endParaRPr lang="en-US" dirty="0">
              <a:latin typeface="Calibri" panose="020F0502020204030204" pitchFamily="34" charset="0"/>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89352" y="2883346"/>
            <a:ext cx="4184650" cy="307695"/>
          </a:xfrm>
        </p:spPr>
      </p:pic>
      <p:cxnSp>
        <p:nvCxnSpPr>
          <p:cNvPr id="8" name="Straight Arrow Connector 7"/>
          <p:cNvCxnSpPr/>
          <p:nvPr/>
        </p:nvCxnSpPr>
        <p:spPr>
          <a:xfrm flipV="1">
            <a:off x="8434136" y="3191041"/>
            <a:ext cx="421107" cy="58532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8415720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libri" panose="020F0502020204030204" pitchFamily="34" charset="0"/>
              </a:rPr>
              <a:t>Self Enrollment</a:t>
            </a:r>
            <a:endParaRPr lang="en-US" dirty="0">
              <a:latin typeface="Calibri" panose="020F0502020204030204" pitchFamily="34" charset="0"/>
            </a:endParaRPr>
          </a:p>
        </p:txBody>
      </p:sp>
      <p:sp>
        <p:nvSpPr>
          <p:cNvPr id="3" name="Content Placeholder 2"/>
          <p:cNvSpPr>
            <a:spLocks noGrp="1"/>
          </p:cNvSpPr>
          <p:nvPr>
            <p:ph sz="half" idx="1"/>
          </p:nvPr>
        </p:nvSpPr>
        <p:spPr/>
        <p:txBody>
          <a:bodyPr/>
          <a:lstStyle/>
          <a:p>
            <a:pPr marL="0" indent="0">
              <a:buNone/>
            </a:pPr>
            <a:r>
              <a:rPr lang="en-US" dirty="0" smtClean="0">
                <a:latin typeface="Calibri" panose="020F0502020204030204" pitchFamily="34" charset="0"/>
              </a:rPr>
              <a:t>You can add an enrollment key to provide to students. This gives them a one time code to enter the course. You may also want to setup an enrollment duration. You can set how many days you want to provide for students to get enrolled. You can also set an enrollment duration by dates. </a:t>
            </a:r>
          </a:p>
          <a:p>
            <a:pPr marL="0" indent="0">
              <a:buNone/>
            </a:pPr>
            <a:r>
              <a:rPr lang="en-US" dirty="0" smtClean="0">
                <a:latin typeface="Calibri" panose="020F0502020204030204" pitchFamily="34" charset="0"/>
              </a:rPr>
              <a:t>You can also set a threshold to notify students how long they have to enroll.</a:t>
            </a:r>
            <a:endParaRPr lang="en-US" dirty="0">
              <a:latin typeface="Calibri" panose="020F0502020204030204" pitchFamily="34" charset="0"/>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209840" y="2160589"/>
            <a:ext cx="4184650" cy="3294581"/>
          </a:xfrm>
        </p:spPr>
      </p:pic>
    </p:spTree>
    <p:extLst>
      <p:ext uri="{BB962C8B-B14F-4D97-AF65-F5344CB8AC3E}">
        <p14:creationId xmlns:p14="http://schemas.microsoft.com/office/powerpoint/2010/main" val="257724343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199</TotalTime>
  <Words>216</Words>
  <Application>Microsoft Office PowerPoint</Application>
  <PresentationFormat>Widescreen</PresentationFormat>
  <Paragraphs>14</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Trebuchet MS</vt:lpstr>
      <vt:lpstr>Wingdings 3</vt:lpstr>
      <vt:lpstr>Facet</vt:lpstr>
      <vt:lpstr>Manage Enrollments</vt:lpstr>
      <vt:lpstr>Manual Enrollments</vt:lpstr>
      <vt:lpstr>Manual Enrollment</vt:lpstr>
      <vt:lpstr>Self Enrollment</vt:lpstr>
      <vt:lpstr>Self Enrollment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Editor</dc:title>
  <dc:creator>Sandra Sampsell</dc:creator>
  <cp:lastModifiedBy>Sandra Sampsell</cp:lastModifiedBy>
  <cp:revision>16</cp:revision>
  <dcterms:created xsi:type="dcterms:W3CDTF">2015-06-16T01:57:09Z</dcterms:created>
  <dcterms:modified xsi:type="dcterms:W3CDTF">2015-07-29T17:48:03Z</dcterms:modified>
</cp:coreProperties>
</file>