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0"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18FE4DB-4BFE-4001-97E4-8B7E88BE11BC}"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2307410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8FE4DB-4BFE-4001-97E4-8B7E88BE11BC}"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4017049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8FE4DB-4BFE-4001-97E4-8B7E88BE11BC}"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5C0D1-22AA-4DFE-9F51-8B3C3711306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577887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8FE4DB-4BFE-4001-97E4-8B7E88BE11BC}"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31450002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8FE4DB-4BFE-4001-97E4-8B7E88BE11BC}"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5C0D1-22AA-4DFE-9F51-8B3C3711306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068366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8FE4DB-4BFE-4001-97E4-8B7E88BE11BC}"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1056172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8FE4DB-4BFE-4001-97E4-8B7E88BE11BC}"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42845654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8FE4DB-4BFE-4001-97E4-8B7E88BE11BC}"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4105033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8FE4DB-4BFE-4001-97E4-8B7E88BE11BC}"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2412101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8FE4DB-4BFE-4001-97E4-8B7E88BE11BC}" type="datetimeFigureOut">
              <a:rPr lang="en-US" smtClean="0"/>
              <a:t>11/23/2015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4190063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18FE4DB-4BFE-4001-97E4-8B7E88BE11BC}" type="datetimeFigureOut">
              <a:rPr lang="en-US" smtClean="0"/>
              <a:t>11/23/2015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3740978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18FE4DB-4BFE-4001-97E4-8B7E88BE11BC}" type="datetimeFigureOut">
              <a:rPr lang="en-US" smtClean="0"/>
              <a:t>11/23/2015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3829840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18FE4DB-4BFE-4001-97E4-8B7E88BE11BC}" type="datetimeFigureOut">
              <a:rPr lang="en-US" smtClean="0"/>
              <a:t>11/23/2015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1531345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8FE4DB-4BFE-4001-97E4-8B7E88BE11BC}" type="datetimeFigureOut">
              <a:rPr lang="en-US" smtClean="0"/>
              <a:t>11/23/2015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1992336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8FE4DB-4BFE-4001-97E4-8B7E88BE11BC}" type="datetimeFigureOut">
              <a:rPr lang="en-US" smtClean="0"/>
              <a:t>11/23/2015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184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8FE4DB-4BFE-4001-97E4-8B7E88BE11BC}" type="datetimeFigureOut">
              <a:rPr lang="en-US" smtClean="0"/>
              <a:t>11/23/2015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E5C0D1-22AA-4DFE-9F51-8B3C3711306F}" type="slidenum">
              <a:rPr lang="en-US" smtClean="0"/>
              <a:t>‹#›</a:t>
            </a:fld>
            <a:endParaRPr lang="en-US"/>
          </a:p>
        </p:txBody>
      </p:sp>
    </p:spTree>
    <p:extLst>
      <p:ext uri="{BB962C8B-B14F-4D97-AF65-F5344CB8AC3E}">
        <p14:creationId xmlns:p14="http://schemas.microsoft.com/office/powerpoint/2010/main" val="193161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18FE4DB-4BFE-4001-97E4-8B7E88BE11BC}" type="datetimeFigureOut">
              <a:rPr lang="en-US" smtClean="0"/>
              <a:t>11/23/2015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4E5C0D1-22AA-4DFE-9F51-8B3C3711306F}" type="slidenum">
              <a:rPr lang="en-US" smtClean="0"/>
              <a:t>‹#›</a:t>
            </a:fld>
            <a:endParaRPr lang="en-US"/>
          </a:p>
        </p:txBody>
      </p:sp>
    </p:spTree>
    <p:extLst>
      <p:ext uri="{BB962C8B-B14F-4D97-AF65-F5344CB8AC3E}">
        <p14:creationId xmlns:p14="http://schemas.microsoft.com/office/powerpoint/2010/main" val="22681341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6158" y="2299063"/>
            <a:ext cx="8596668" cy="1614431"/>
          </a:xfrm>
        </p:spPr>
        <p:txBody>
          <a:bodyPr/>
          <a:lstStyle/>
          <a:p>
            <a:pPr algn="ctr"/>
            <a:r>
              <a:rPr lang="en-US" dirty="0" smtClean="0"/>
              <a:t>Navigation and Breadcrumbs</a:t>
            </a:r>
            <a:endParaRPr lang="en-US" dirty="0"/>
          </a:p>
        </p:txBody>
      </p:sp>
    </p:spTree>
    <p:extLst>
      <p:ext uri="{BB962C8B-B14F-4D97-AF65-F5344CB8AC3E}">
        <p14:creationId xmlns:p14="http://schemas.microsoft.com/office/powerpoint/2010/main" val="2407136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Navigation</a:t>
            </a:r>
            <a:endParaRPr lang="en-US" dirty="0"/>
          </a:p>
        </p:txBody>
      </p:sp>
      <p:sp>
        <p:nvSpPr>
          <p:cNvPr id="3" name="Content Placeholder 2"/>
          <p:cNvSpPr>
            <a:spLocks noGrp="1"/>
          </p:cNvSpPr>
          <p:nvPr>
            <p:ph sz="half" idx="1"/>
          </p:nvPr>
        </p:nvSpPr>
        <p:spPr/>
        <p:txBody>
          <a:bodyPr>
            <a:normAutofit/>
          </a:bodyPr>
          <a:lstStyle/>
          <a:p>
            <a:pPr marL="0" indent="0">
              <a:buNone/>
            </a:pPr>
            <a:r>
              <a:rPr lang="en-US" dirty="0" smtClean="0"/>
              <a:t>The Navigation Block is on each page of Moodle. It provides a tree menu affect to where you are in Moodle. It also provides access to My Home, Site Pages, My Profile, and Courses. This way you know where you are on any page. </a:t>
            </a:r>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27312" y="251138"/>
            <a:ext cx="2034861" cy="6606862"/>
          </a:xfrm>
        </p:spPr>
      </p:pic>
    </p:spTree>
    <p:extLst>
      <p:ext uri="{BB962C8B-B14F-4D97-AF65-F5344CB8AC3E}">
        <p14:creationId xmlns:p14="http://schemas.microsoft.com/office/powerpoint/2010/main" val="6966717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Breadcrumbs!</a:t>
            </a:r>
            <a:endParaRPr lang="en-US" dirty="0"/>
          </a:p>
        </p:txBody>
      </p:sp>
      <p:sp>
        <p:nvSpPr>
          <p:cNvPr id="3" name="Content Placeholder 2"/>
          <p:cNvSpPr>
            <a:spLocks noGrp="1"/>
          </p:cNvSpPr>
          <p:nvPr>
            <p:ph idx="1"/>
          </p:nvPr>
        </p:nvSpPr>
        <p:spPr>
          <a:xfrm>
            <a:off x="838200" y="1825625"/>
            <a:ext cx="6193665" cy="4351338"/>
          </a:xfrm>
        </p:spPr>
        <p:txBody>
          <a:bodyPr>
            <a:normAutofit/>
          </a:bodyPr>
          <a:lstStyle/>
          <a:p>
            <a:pPr marL="0" indent="0">
              <a:buNone/>
            </a:pPr>
            <a:endParaRPr lang="en-US" sz="2400" dirty="0"/>
          </a:p>
          <a:p>
            <a:endParaRPr lang="en-US" sz="2400" dirty="0"/>
          </a:p>
          <a:p>
            <a:endParaRPr lang="en-US" sz="2400" dirty="0"/>
          </a:p>
        </p:txBody>
      </p:sp>
      <p:pic>
        <p:nvPicPr>
          <p:cNvPr id="9"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1772" y="1825625"/>
            <a:ext cx="6248400" cy="661328"/>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162" y="5478330"/>
            <a:ext cx="6533619" cy="451510"/>
          </a:xfrm>
          <a:prstGeom prst="rect">
            <a:avLst/>
          </a:prstGeom>
        </p:spPr>
      </p:pic>
      <p:sp>
        <p:nvSpPr>
          <p:cNvPr id="11" name="TextBox 10"/>
          <p:cNvSpPr txBox="1"/>
          <p:nvPr/>
        </p:nvSpPr>
        <p:spPr>
          <a:xfrm>
            <a:off x="2592880" y="2738217"/>
            <a:ext cx="5146184" cy="2492990"/>
          </a:xfrm>
          <a:prstGeom prst="rect">
            <a:avLst/>
          </a:prstGeom>
          <a:noFill/>
        </p:spPr>
        <p:txBody>
          <a:bodyPr wrap="square" rtlCol="0">
            <a:spAutoFit/>
          </a:bodyPr>
          <a:lstStyle/>
          <a:p>
            <a:r>
              <a:rPr lang="en-US" sz="2600" dirty="0" smtClean="0"/>
              <a:t>Breadcrumbs tell you where you are. They are listed in the top left corner of the screen. You can always click back through to the Home page if you need to get back to another page. </a:t>
            </a:r>
            <a:endParaRPr lang="en-US" sz="2600" dirty="0"/>
          </a:p>
        </p:txBody>
      </p:sp>
    </p:spTree>
    <p:extLst>
      <p:ext uri="{BB962C8B-B14F-4D97-AF65-F5344CB8AC3E}">
        <p14:creationId xmlns:p14="http://schemas.microsoft.com/office/powerpoint/2010/main" val="200527044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2247</TotalTime>
  <Words>96</Words>
  <Application>Microsoft Office PowerPoint</Application>
  <PresentationFormat>Widescreen</PresentationFormat>
  <Paragraphs>6</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Trebuchet MS</vt:lpstr>
      <vt:lpstr>Wingdings 3</vt:lpstr>
      <vt:lpstr>Facet</vt:lpstr>
      <vt:lpstr>Navigation and Breadcrumbs</vt:lpstr>
      <vt:lpstr>Navigation</vt:lpstr>
      <vt:lpstr>Breadcrumbs!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Sandra Sampsell</dc:creator>
  <cp:lastModifiedBy>Sandra Sampsell</cp:lastModifiedBy>
  <cp:revision>11</cp:revision>
  <dcterms:created xsi:type="dcterms:W3CDTF">2015-05-18T13:22:23Z</dcterms:created>
  <dcterms:modified xsi:type="dcterms:W3CDTF">2015-11-23T16:14:31Z</dcterms:modified>
</cp:coreProperties>
</file>