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Videos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40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/>
              <a:t>Video is a very powerful tool to use in a </a:t>
            </a:r>
            <a:r>
              <a:rPr lang="en-US" cap="none" dirty="0"/>
              <a:t>M</a:t>
            </a:r>
            <a:r>
              <a:rPr lang="en-US" cap="none" dirty="0" smtClean="0"/>
              <a:t>oodle course, allowing participants to catch up on lectures they missed, learn from screencast, or whatever your needs are.</a:t>
            </a:r>
          </a:p>
          <a:p>
            <a:r>
              <a:rPr lang="en-US" cap="none" dirty="0" smtClean="0"/>
              <a:t>It is preferable to upload your videos to Moodle, storing them on your own server as you retain ultimate control. Server space or upload limits can be </a:t>
            </a:r>
            <a:r>
              <a:rPr lang="en-US" cap="none" dirty="0" smtClean="0"/>
              <a:t>restricted; </a:t>
            </a:r>
            <a:r>
              <a:rPr lang="en-US" cap="none" dirty="0" smtClean="0"/>
              <a:t>it is convenient to upload videos to an online site like youtube. They can easily be embedded inside </a:t>
            </a:r>
            <a:r>
              <a:rPr lang="en-US" cap="none" dirty="0"/>
              <a:t>M</a:t>
            </a:r>
            <a:r>
              <a:rPr lang="en-US" cap="none" dirty="0" smtClean="0"/>
              <a:t>oodle from such sites and privacy can still be maintained if you choose their private video sharing option.</a:t>
            </a:r>
          </a:p>
          <a:p>
            <a:r>
              <a:rPr lang="en-US" cap="none" dirty="0" smtClean="0"/>
              <a:t>Flash video players require permission to play videos hosted on a different URL.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6641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your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/>
              <a:t>If you have a video hosted on the web you can link the video to the relevant page by choosing add a </a:t>
            </a:r>
            <a:r>
              <a:rPr lang="en-US" cap="none" dirty="0" smtClean="0"/>
              <a:t>resource&gt;URL </a:t>
            </a:r>
            <a:r>
              <a:rPr lang="en-US" cap="none" dirty="0" smtClean="0"/>
              <a:t>and pasting in the relevant link.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07661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Downloadable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/>
              <a:t>If you </a:t>
            </a:r>
            <a:r>
              <a:rPr lang="en-US" cap="none" dirty="0" smtClean="0"/>
              <a:t>wish to upload your video to </a:t>
            </a:r>
            <a:r>
              <a:rPr lang="en-US" cap="none" dirty="0"/>
              <a:t>M</a:t>
            </a:r>
            <a:r>
              <a:rPr lang="en-US" cap="none" dirty="0" smtClean="0"/>
              <a:t>oodle and give participants the option to download it to their own computers. Choose add an activity or resource&gt;file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67751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 a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/>
              <a:t>Videos embedded into the text editor will play inline in flowplayer. Where ever Moodle's text editor is available, it is possible to embed a video. One exception seems to be MP4 files. They don't seem to play in flowplayer.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140429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110</TotalTime>
  <Words>228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Droplet</vt:lpstr>
      <vt:lpstr>Videos</vt:lpstr>
      <vt:lpstr>Video</vt:lpstr>
      <vt:lpstr>Link your video</vt:lpstr>
      <vt:lpstr>Downloadable video</vt:lpstr>
      <vt:lpstr>Embed a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Videos</dc:title>
  <dc:creator>Sandra Sampsell</dc:creator>
  <cp:lastModifiedBy>Sandra Sampsell</cp:lastModifiedBy>
  <cp:revision>5</cp:revision>
  <dcterms:created xsi:type="dcterms:W3CDTF">2015-10-01T02:55:41Z</dcterms:created>
  <dcterms:modified xsi:type="dcterms:W3CDTF">2015-11-03T19:37:09Z</dcterms:modified>
</cp:coreProperties>
</file>