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1" r:id="rId2"/>
    <p:sldId id="259" r:id="rId3"/>
    <p:sldId id="260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FE4DB-4BFE-4001-97E4-8B7E88BE11BC}" type="datetimeFigureOut">
              <a:rPr lang="en-US" smtClean="0"/>
              <a:t>7/15/2015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5C0D1-22AA-4DFE-9F51-8B3C371130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09837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FE4DB-4BFE-4001-97E4-8B7E88BE11BC}" type="datetimeFigureOut">
              <a:rPr lang="en-US" smtClean="0"/>
              <a:t>7/15/2015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5C0D1-22AA-4DFE-9F51-8B3C371130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06117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FE4DB-4BFE-4001-97E4-8B7E88BE11BC}" type="datetimeFigureOut">
              <a:rPr lang="en-US" smtClean="0"/>
              <a:t>7/15/2015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5C0D1-22AA-4DFE-9F51-8B3C3711306F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085494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FE4DB-4BFE-4001-97E4-8B7E88BE11BC}" type="datetimeFigureOut">
              <a:rPr lang="en-US" smtClean="0"/>
              <a:t>7/15/2015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5C0D1-22AA-4DFE-9F51-8B3C371130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543404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FE4DB-4BFE-4001-97E4-8B7E88BE11BC}" type="datetimeFigureOut">
              <a:rPr lang="en-US" smtClean="0"/>
              <a:t>7/15/2015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5C0D1-22AA-4DFE-9F51-8B3C3711306F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5438898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FE4DB-4BFE-4001-97E4-8B7E88BE11BC}" type="datetimeFigureOut">
              <a:rPr lang="en-US" smtClean="0"/>
              <a:t>7/15/2015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5C0D1-22AA-4DFE-9F51-8B3C371130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740082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FE4DB-4BFE-4001-97E4-8B7E88BE11BC}" type="datetimeFigureOut">
              <a:rPr lang="en-US" smtClean="0"/>
              <a:t>7/15/2015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5C0D1-22AA-4DFE-9F51-8B3C371130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98800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FE4DB-4BFE-4001-97E4-8B7E88BE11BC}" type="datetimeFigureOut">
              <a:rPr lang="en-US" smtClean="0"/>
              <a:t>7/15/2015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5C0D1-22AA-4DFE-9F51-8B3C371130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98641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FE4DB-4BFE-4001-97E4-8B7E88BE11BC}" type="datetimeFigureOut">
              <a:rPr lang="en-US" smtClean="0"/>
              <a:t>7/15/2015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5C0D1-22AA-4DFE-9F51-8B3C371130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682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FE4DB-4BFE-4001-97E4-8B7E88BE11BC}" type="datetimeFigureOut">
              <a:rPr lang="en-US" smtClean="0"/>
              <a:t>7/15/2015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5C0D1-22AA-4DFE-9F51-8B3C371130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46657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FE4DB-4BFE-4001-97E4-8B7E88BE11BC}" type="datetimeFigureOut">
              <a:rPr lang="en-US" smtClean="0"/>
              <a:t>7/15/2015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5C0D1-22AA-4DFE-9F51-8B3C371130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24205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FE4DB-4BFE-4001-97E4-8B7E88BE11BC}" type="datetimeFigureOut">
              <a:rPr lang="en-US" smtClean="0"/>
              <a:t>7/15/2015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5C0D1-22AA-4DFE-9F51-8B3C371130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30979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FE4DB-4BFE-4001-97E4-8B7E88BE11BC}" type="datetimeFigureOut">
              <a:rPr lang="en-US" smtClean="0"/>
              <a:t>7/15/2015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5C0D1-22AA-4DFE-9F51-8B3C371130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74756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FE4DB-4BFE-4001-97E4-8B7E88BE11BC}" type="datetimeFigureOut">
              <a:rPr lang="en-US" smtClean="0"/>
              <a:t>7/15/2015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5C0D1-22AA-4DFE-9F51-8B3C371130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27043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FE4DB-4BFE-4001-97E4-8B7E88BE11BC}" type="datetimeFigureOut">
              <a:rPr lang="en-US" smtClean="0"/>
              <a:t>7/15/2015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5C0D1-22AA-4DFE-9F51-8B3C371130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06872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FE4DB-4BFE-4001-97E4-8B7E88BE11BC}" type="datetimeFigureOut">
              <a:rPr lang="en-US" smtClean="0"/>
              <a:t>7/15/2015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5C0D1-22AA-4DFE-9F51-8B3C371130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99595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8FE4DB-4BFE-4001-97E4-8B7E88BE11BC}" type="datetimeFigureOut">
              <a:rPr lang="en-US" smtClean="0"/>
              <a:t>7/15/2015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24E5C0D1-22AA-4DFE-9F51-8B3C371130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01745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Setting up your profile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8684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Profile Settings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1" y="1825625"/>
            <a:ext cx="5717146" cy="418880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smtClean="0"/>
              <a:t>Once you have logged into </a:t>
            </a:r>
            <a:r>
              <a:rPr lang="en-US" sz="2400" dirty="0" err="1" smtClean="0"/>
              <a:t>KPScholar</a:t>
            </a:r>
            <a:r>
              <a:rPr lang="en-US" sz="2400" dirty="0" smtClean="0"/>
              <a:t>, </a:t>
            </a:r>
            <a:r>
              <a:rPr lang="en-US" sz="2400" dirty="0" smtClean="0"/>
              <a:t>you </a:t>
            </a:r>
            <a:r>
              <a:rPr lang="en-US" sz="2400" dirty="0" smtClean="0"/>
              <a:t>have a few options that you are able to setup.</a:t>
            </a:r>
            <a:endParaRPr lang="en-US" sz="2400" dirty="0" smtClean="0"/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r>
              <a:rPr lang="en-US" sz="2400" dirty="0" smtClean="0"/>
              <a:t>First</a:t>
            </a:r>
            <a:r>
              <a:rPr lang="en-US" sz="2400" dirty="0" smtClean="0"/>
              <a:t> click on the My Account tab on the top left corner of </a:t>
            </a:r>
            <a:r>
              <a:rPr lang="en-US" sz="2400" dirty="0" err="1" smtClean="0"/>
              <a:t>KPScholar</a:t>
            </a:r>
            <a:r>
              <a:rPr lang="en-US" sz="2400" dirty="0" smtClean="0"/>
              <a:t>.</a:t>
            </a:r>
            <a:endParaRPr lang="en-US" sz="2400" dirty="0" smtClean="0"/>
          </a:p>
          <a:p>
            <a:pPr marL="0" indent="0">
              <a:buNone/>
            </a:pPr>
            <a:endParaRPr lang="en-US" sz="2400" dirty="0"/>
          </a:p>
          <a:p>
            <a:endParaRPr lang="en-US" sz="2400" dirty="0"/>
          </a:p>
          <a:p>
            <a:endParaRPr lang="en-US" sz="24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2227" y="4897952"/>
            <a:ext cx="4889093" cy="4738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5270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Profile Settings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1930400"/>
            <a:ext cx="4184035" cy="388077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Click the Edit tab in the middle of the page.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You will then see in the middle of the page that you are able to change your password, setup what city you are from, and set your time zone.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Once you are finished click Save at the bottom of the page to save your changes.</a:t>
            </a:r>
          </a:p>
          <a:p>
            <a:pPr marL="0" indent="0">
              <a:buNone/>
            </a:pPr>
            <a:endParaRPr lang="en-US" dirty="0" smtClean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25340" y="609601"/>
            <a:ext cx="3234479" cy="59972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6671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2187</TotalTime>
  <Words>102</Words>
  <Application>Microsoft Office PowerPoint</Application>
  <PresentationFormat>Widescreen</PresentationFormat>
  <Paragraphs>11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Trebuchet MS</vt:lpstr>
      <vt:lpstr>Wingdings 3</vt:lpstr>
      <vt:lpstr>Facet</vt:lpstr>
      <vt:lpstr>Setting up your profile</vt:lpstr>
      <vt:lpstr>Profile Settings</vt:lpstr>
      <vt:lpstr>Profile Settings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Sandra Sampsell</dc:creator>
  <cp:lastModifiedBy>Sandra Sampsell</cp:lastModifiedBy>
  <cp:revision>8</cp:revision>
  <dcterms:created xsi:type="dcterms:W3CDTF">2015-05-18T13:22:23Z</dcterms:created>
  <dcterms:modified xsi:type="dcterms:W3CDTF">2015-07-16T02:40:41Z</dcterms:modified>
</cp:coreProperties>
</file>